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81" r:id="rId3"/>
    <p:sldId id="274" r:id="rId4"/>
    <p:sldId id="275" r:id="rId5"/>
    <p:sldId id="276" r:id="rId6"/>
    <p:sldId id="277" r:id="rId7"/>
    <p:sldId id="280" r:id="rId8"/>
    <p:sldId id="259" r:id="rId9"/>
    <p:sldId id="278" r:id="rId10"/>
    <p:sldId id="279" r:id="rId11"/>
    <p:sldId id="273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5" d="100"/>
          <a:sy n="135" d="100"/>
        </p:scale>
        <p:origin x="-9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EF2147E-8165-4A26-9C49-0E036A5B5033}" type="datetimeFigureOut">
              <a:rPr lang="en-US"/>
              <a:pPr>
                <a:defRPr/>
              </a:pPr>
              <a:t>4/13/2012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66BD182-31DB-46A9-B906-FFFAF1CBB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02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A7C13F3-3022-4143-824F-FD8CBAD51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75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62C06-C6C6-4034-968D-C72A73D5074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D96F5-4D1D-4773-94A8-77927D30130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99F3A-F1EC-4746-9864-B29D66C67C1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4E756-CD9F-44BF-BC3A-FA43E33B7E6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2C1FAE-38DC-4121-BB5B-D39227CBAE82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432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95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743200"/>
            <a:ext cx="822960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website banne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i="1" smtClean="0"/>
              <a:t>Executive Director Report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i="1" dirty="0" smtClean="0"/>
              <a:t>Quinault Beach Resort &amp; Casino</a:t>
            </a:r>
          </a:p>
          <a:p>
            <a:pPr algn="ctr" eaLnBrk="1" hangingPunct="1">
              <a:buFontTx/>
              <a:buNone/>
            </a:pPr>
            <a:r>
              <a:rPr lang="en-US" i="1" dirty="0" smtClean="0"/>
              <a:t>Ocean Shores WA</a:t>
            </a:r>
          </a:p>
          <a:p>
            <a:pPr algn="ctr" eaLnBrk="1" hangingPunct="1">
              <a:buFontTx/>
              <a:buNone/>
            </a:pPr>
            <a:r>
              <a:rPr lang="en-US" i="1" dirty="0" smtClean="0"/>
              <a:t>April 17, 2012</a:t>
            </a:r>
          </a:p>
          <a:p>
            <a:pPr algn="ctr" eaLnBrk="1" hangingPunct="1">
              <a:buFontTx/>
              <a:buNone/>
            </a:pPr>
            <a:endParaRPr lang="en-US" i="1" dirty="0" smtClean="0"/>
          </a:p>
          <a:p>
            <a:pPr eaLnBrk="1" hangingPunct="1">
              <a:buFontTx/>
              <a:buNone/>
            </a:pPr>
            <a:r>
              <a:rPr lang="en-US" i="1" dirty="0" smtClean="0"/>
              <a:t>                Joe Finkbonner, RPh, MHA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Upcoming</a:t>
            </a:r>
            <a:r>
              <a:rPr lang="en-US" sz="2800" b="1" u="sng" dirty="0" smtClean="0"/>
              <a:t>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 NCAI Mid Year Conference – Lincoln NE  </a:t>
            </a:r>
          </a:p>
          <a:p>
            <a:pPr lvl="1" eaLnBrk="1" hangingPunct="1">
              <a:buFontTx/>
              <a:buNone/>
            </a:pPr>
            <a:r>
              <a:rPr lang="en-US" sz="2400" i="1" dirty="0" smtClean="0"/>
              <a:t>      June 17-21</a:t>
            </a:r>
          </a:p>
          <a:p>
            <a:pPr lvl="1" eaLnBrk="1" hangingPunct="1">
              <a:buFontTx/>
              <a:buNone/>
            </a:pPr>
            <a:endParaRPr lang="en-US" sz="2400" i="1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Ongoing Projects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97363"/>
          </a:xfrm>
        </p:spPr>
        <p:txBody>
          <a:bodyPr/>
          <a:lstStyle/>
          <a:p>
            <a:pPr>
              <a:buFontTx/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 Planning stages of our 40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Celebration – </a:t>
            </a:r>
            <a:r>
              <a:rPr lang="en-US" sz="2800" dirty="0" smtClean="0"/>
              <a:t>DATE CHANGE!!!  </a:t>
            </a:r>
          </a:p>
          <a:p>
            <a:pPr>
              <a:buFont typeface="Wingdings" pitchFamily="2" charset="2"/>
              <a:buChar char="v"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behalf of some tribal leaders we will be changing our 40</a:t>
            </a:r>
            <a:r>
              <a:rPr lang="en-US" sz="24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celebration to occur during our October 2012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Quarterly </a:t>
            </a:r>
            <a:r>
              <a:rPr lang="en-US" sz="24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Board Meeting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Upper Skagit</a:t>
            </a:r>
          </a:p>
          <a:p>
            <a:pPr>
              <a:buFontTx/>
              <a:buNone/>
            </a:pPr>
            <a:endParaRPr lang="en-US" sz="2400" i="1" dirty="0" smtClean="0"/>
          </a:p>
          <a:p>
            <a:pPr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676400"/>
            <a:ext cx="8686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i="1" dirty="0">
                <a:latin typeface="+mj-lt"/>
              </a:rPr>
              <a:t>Board Members Go Paperless!!! </a:t>
            </a:r>
            <a:endParaRPr lang="en-US" sz="44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551836"/>
            <a:ext cx="8458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buFont typeface="Wingdings" pitchFamily="2" charset="2"/>
              <a:buChar char="Ø"/>
            </a:pPr>
            <a:r>
              <a:rPr lang="en-US" sz="2800" dirty="0">
                <a:latin typeface="+mj-lt"/>
              </a:rPr>
              <a:t>Average board meeting uses approximately 22,575 sheets of paper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en-US" sz="2800" dirty="0">
                <a:latin typeface="+mj-lt"/>
              </a:rPr>
              <a:t>Average staff time of printing and assembling Board packets 24 hrs.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en-US" sz="2800" dirty="0">
                <a:latin typeface="+mj-lt"/>
              </a:rPr>
              <a:t>No more heavy lifting &amp; hauling of Board packets for our IT staff</a:t>
            </a:r>
            <a:r>
              <a:rPr lang="en-US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91888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Personnel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r>
              <a:rPr lang="en-US" dirty="0" smtClean="0"/>
              <a:t>New Employees: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	</a:t>
            </a:r>
            <a:r>
              <a:rPr lang="en-US" sz="2800" dirty="0" smtClean="0"/>
              <a:t>No new employees</a:t>
            </a:r>
          </a:p>
          <a:p>
            <a:pPr marL="0" indent="0">
              <a:buNone/>
            </a:pPr>
            <a:endParaRPr lang="en-US" sz="2000" i="1" dirty="0" smtClean="0"/>
          </a:p>
          <a:p>
            <a:pPr>
              <a:buFontTx/>
              <a:buNone/>
            </a:pPr>
            <a:endParaRPr lang="en-US" sz="2400" i="1" dirty="0" smtClean="0"/>
          </a:p>
          <a:p>
            <a:pPr>
              <a:buFontTx/>
              <a:buNone/>
            </a:pPr>
            <a:endParaRPr lang="en-US" sz="2400" i="1" dirty="0" smtClean="0"/>
          </a:p>
          <a:p>
            <a:pPr>
              <a:buFontTx/>
              <a:buNone/>
            </a:pPr>
            <a:endParaRPr lang="en-US" i="1" dirty="0" smtClean="0"/>
          </a:p>
          <a:p>
            <a:pPr>
              <a:buFontTx/>
              <a:buNone/>
            </a:pPr>
            <a:endParaRPr lang="en-US" sz="2800" i="1" dirty="0" smtClean="0"/>
          </a:p>
          <a:p>
            <a:pPr>
              <a:buFontTx/>
              <a:buNone/>
            </a:pP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Travel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229600" cy="4068763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January 2012</a:t>
            </a:r>
          </a:p>
          <a:p>
            <a:pPr lvl="1" eaLnBrk="1" hangingPunct="1"/>
            <a:r>
              <a:rPr lang="en-US" dirty="0" smtClean="0"/>
              <a:t>CDC Tribal Consultation Advisory Committee – Atlanta GA</a:t>
            </a:r>
          </a:p>
          <a:p>
            <a:pPr lvl="1" eaLnBrk="1" hangingPunct="1">
              <a:buFontTx/>
              <a:buNone/>
            </a:pPr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>
              <a:cs typeface="Arial" charset="0"/>
            </a:endParaRPr>
          </a:p>
          <a:p>
            <a:pPr lvl="1"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Travel Cont… </a:t>
            </a:r>
            <a:endParaRPr lang="en-US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97363"/>
          </a:xfrm>
        </p:spPr>
        <p:txBody>
          <a:bodyPr/>
          <a:lstStyle/>
          <a:p>
            <a:r>
              <a:rPr lang="en-US" b="1" u="sng" dirty="0" smtClean="0"/>
              <a:t>February 2012</a:t>
            </a:r>
          </a:p>
          <a:p>
            <a:pPr lvl="1" eaLnBrk="1" hangingPunct="1"/>
            <a:r>
              <a:rPr lang="en-US" dirty="0" smtClean="0"/>
              <a:t>Idaho Tribes/State of Idaho Quarterly Meeting – Boise ID</a:t>
            </a:r>
          </a:p>
          <a:p>
            <a:pPr lvl="1" eaLnBrk="1" hangingPunct="1"/>
            <a:r>
              <a:rPr lang="en-US" dirty="0" smtClean="0"/>
              <a:t>Public Health Accreditation – Squaxin Island WA</a:t>
            </a:r>
          </a:p>
          <a:p>
            <a:pPr lvl="1" eaLnBrk="1" hangingPunct="1"/>
            <a:r>
              <a:rPr lang="en-US" dirty="0" smtClean="0"/>
              <a:t>CSTE Western Regional Tribal Epi Center – Phoenix AZ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     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b="1" u="sng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1447800"/>
            <a:ext cx="4495800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400" i="1" dirty="0">
                <a:latin typeface="+mj-lt"/>
              </a:rPr>
              <a:t>Travel Cont… </a:t>
            </a:r>
            <a:endParaRPr lang="en-US" sz="4400" dirty="0">
              <a:latin typeface="+mj-lt"/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228600" y="2438400"/>
            <a:ext cx="868680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b="1" dirty="0"/>
              <a:t> </a:t>
            </a:r>
            <a:r>
              <a:rPr lang="en-US" sz="3200" b="1" u="sng" dirty="0" smtClean="0"/>
              <a:t>March 2012</a:t>
            </a:r>
            <a:endParaRPr lang="en-US" sz="2800" b="1" u="sng" dirty="0"/>
          </a:p>
          <a:p>
            <a:pPr lvl="1">
              <a:buFont typeface="Arial" charset="0"/>
              <a:buChar char="—"/>
            </a:pPr>
            <a:r>
              <a:rPr lang="en-US" sz="2800" dirty="0" smtClean="0"/>
              <a:t>NCAI Winter Session – Washington DC</a:t>
            </a:r>
          </a:p>
          <a:p>
            <a:pPr lvl="1">
              <a:buFont typeface="Arial" charset="0"/>
              <a:buChar char="—"/>
            </a:pPr>
            <a:r>
              <a:rPr lang="en-US" sz="2800" dirty="0" smtClean="0"/>
              <a:t>Portland Area DST Meeting – Portland OR</a:t>
            </a:r>
          </a:p>
          <a:p>
            <a:pPr lvl="1">
              <a:buFont typeface="Arial" charset="0"/>
              <a:buChar char="—"/>
            </a:pPr>
            <a:endParaRPr lang="en-US" sz="2800" dirty="0"/>
          </a:p>
          <a:p>
            <a:pPr lvl="1"/>
            <a:endParaRPr lang="en-US" sz="2800" dirty="0"/>
          </a:p>
          <a:p>
            <a:endParaRPr lang="en-US" sz="3200" b="1" u="sng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1447800"/>
            <a:ext cx="4495800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400" i="1" dirty="0">
                <a:latin typeface="+mj-lt"/>
              </a:rPr>
              <a:t>Travel Cont… </a:t>
            </a:r>
            <a:endParaRPr lang="en-US" sz="4400" dirty="0">
              <a:latin typeface="+mj-lt"/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228600" y="2438400"/>
            <a:ext cx="868680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b="1" dirty="0"/>
              <a:t> </a:t>
            </a:r>
            <a:r>
              <a:rPr lang="en-US" sz="3200" b="1" u="sng" dirty="0" smtClean="0"/>
              <a:t>April 2012</a:t>
            </a:r>
            <a:endParaRPr lang="en-US" sz="2800" b="1" u="sng" dirty="0"/>
          </a:p>
          <a:p>
            <a:pPr lvl="1">
              <a:buFont typeface="Arial" charset="0"/>
              <a:buChar char="—"/>
            </a:pPr>
            <a:r>
              <a:rPr lang="en-US" sz="2800" dirty="0" smtClean="0"/>
              <a:t>Public Health Accreditation Board of Directors – Savannah GA</a:t>
            </a:r>
          </a:p>
          <a:p>
            <a:pPr lvl="1">
              <a:buFont typeface="Arial" charset="0"/>
              <a:buChar char="—"/>
            </a:pPr>
            <a:endParaRPr lang="en-US" sz="2800" dirty="0"/>
          </a:p>
          <a:p>
            <a:pPr lvl="1"/>
            <a:endParaRPr lang="en-US" sz="2800" dirty="0"/>
          </a:p>
          <a:p>
            <a:endParaRPr lang="en-US" sz="3200" b="1" u="sng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7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b="1" u="sng" dirty="0" smtClean="0"/>
              <a:t>Upcoming</a:t>
            </a:r>
            <a:r>
              <a:rPr lang="en-US" sz="2800" b="1" u="sng" dirty="0" smtClean="0"/>
              <a:t>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 TSGAC – New Orleans LA </a:t>
            </a:r>
          </a:p>
          <a:p>
            <a:pPr lvl="1" eaLnBrk="1" hangingPunct="1">
              <a:buFontTx/>
              <a:buNone/>
            </a:pPr>
            <a:r>
              <a:rPr lang="en-US" sz="2400" i="1" dirty="0" smtClean="0"/>
              <a:t>      May 6-9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9</a:t>
            </a:r>
            <a:r>
              <a:rPr lang="en-US" baseline="30000" dirty="0" smtClean="0"/>
              <a:t>th</a:t>
            </a:r>
            <a:r>
              <a:rPr lang="en-US" dirty="0" smtClean="0"/>
              <a:t> Annual Pacific Northwest Cross Borders Workshop – Tacoma WA</a:t>
            </a:r>
          </a:p>
          <a:p>
            <a:pPr marL="457200" lvl="1" indent="0" eaLnBrk="1" hangingPunct="1">
              <a:buNone/>
            </a:pPr>
            <a:r>
              <a:rPr lang="en-US" dirty="0" smtClean="0"/>
              <a:t>      </a:t>
            </a:r>
            <a:r>
              <a:rPr lang="en-US" sz="2400" i="1" dirty="0" smtClean="0"/>
              <a:t>May 15-17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sz="2800" dirty="0" smtClean="0"/>
              <a:t>Idaho </a:t>
            </a:r>
            <a:r>
              <a:rPr lang="en-US" sz="2800" dirty="0"/>
              <a:t>Tribes/State of Idaho Quarterly Meeting – Coeur d’Alene </a:t>
            </a:r>
            <a:r>
              <a:rPr lang="en-US" sz="2800" dirty="0" smtClean="0"/>
              <a:t>ID</a:t>
            </a:r>
          </a:p>
          <a:p>
            <a:pPr marL="457200" lvl="1" indent="0" eaLnBrk="1" hangingPunct="1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sz="2400" i="1" dirty="0" smtClean="0"/>
              <a:t>May 17</a:t>
            </a:r>
            <a:endParaRPr lang="en-US" sz="2800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Upcoming</a:t>
            </a:r>
            <a:r>
              <a:rPr lang="en-US" sz="2800" b="1" u="sng" dirty="0" smtClean="0"/>
              <a:t>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/>
              <a:t>TPHI Advisory Board </a:t>
            </a:r>
            <a:r>
              <a:rPr lang="en-US" dirty="0" smtClean="0"/>
              <a:t>Meeting – </a:t>
            </a:r>
            <a:r>
              <a:rPr lang="en-US" dirty="0"/>
              <a:t>New Orleans LA</a:t>
            </a:r>
          </a:p>
          <a:p>
            <a:pPr marL="457200" lvl="1" indent="0" eaLnBrk="1" hangingPunct="1">
              <a:buNone/>
            </a:pPr>
            <a:r>
              <a:rPr lang="en-US" dirty="0" smtClean="0"/>
              <a:t>	</a:t>
            </a:r>
            <a:r>
              <a:rPr lang="en-US" sz="2400" i="1" dirty="0" smtClean="0"/>
              <a:t>    May 21-24</a:t>
            </a:r>
            <a:endParaRPr lang="en-US" dirty="0"/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ATNI Mid Year – Lincoln City OR</a:t>
            </a:r>
          </a:p>
          <a:p>
            <a:pPr marL="914400" lvl="2" indent="0" eaLnBrk="1" hangingPunct="1">
              <a:buNone/>
            </a:pPr>
            <a:r>
              <a:rPr lang="en-US" i="1" dirty="0" smtClean="0"/>
              <a:t>   May 21-24</a:t>
            </a:r>
            <a:r>
              <a:rPr lang="en-US" sz="2000" i="1" dirty="0" smtClean="0"/>
              <a:t>    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DSTAC Quarterly Meeting – Mashpee MA</a:t>
            </a:r>
          </a:p>
          <a:p>
            <a:pPr marL="914400" lvl="2" indent="0" eaLnBrk="1" hangingPunct="1">
              <a:buNone/>
            </a:pPr>
            <a:r>
              <a:rPr lang="en-US" i="1" dirty="0"/>
              <a:t> </a:t>
            </a:r>
            <a:r>
              <a:rPr lang="en-US" i="1" dirty="0" smtClean="0"/>
              <a:t> June 13-14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</TotalTime>
  <Words>258</Words>
  <Application>Microsoft Office PowerPoint</Application>
  <PresentationFormat>On-screen Show (4:3)</PresentationFormat>
  <Paragraphs>87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Executive Director Report</vt:lpstr>
      <vt:lpstr>PowerPoint Presentation</vt:lpstr>
      <vt:lpstr>Personnel</vt:lpstr>
      <vt:lpstr>Travel </vt:lpstr>
      <vt:lpstr>Travel Cont… </vt:lpstr>
      <vt:lpstr>PowerPoint Presentation</vt:lpstr>
      <vt:lpstr>PowerPoint Presentation</vt:lpstr>
      <vt:lpstr>Travel Cont….</vt:lpstr>
      <vt:lpstr>Travel Cont….</vt:lpstr>
      <vt:lpstr>Travel Cont….</vt:lpstr>
      <vt:lpstr>Ongoing Projects</vt:lpstr>
    </vt:vector>
  </TitlesOfParts>
  <Company>NPAIHB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sbonnell</dc:creator>
  <cp:lastModifiedBy>Elaine Dado</cp:lastModifiedBy>
  <cp:revision>184</cp:revision>
  <dcterms:created xsi:type="dcterms:W3CDTF">2006-05-10T19:07:33Z</dcterms:created>
  <dcterms:modified xsi:type="dcterms:W3CDTF">2012-04-13T16:57:00Z</dcterms:modified>
</cp:coreProperties>
</file>